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3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066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456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032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45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058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601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991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273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491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39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866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145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8680" y="22049"/>
            <a:ext cx="5829300" cy="1960033"/>
          </a:xfrm>
        </p:spPr>
        <p:txBody>
          <a:bodyPr>
            <a:normAutofit/>
          </a:bodyPr>
          <a:lstStyle/>
          <a:p>
            <a:r>
              <a:rPr lang="pt-PT" sz="3600" b="1" cap="small" dirty="0" err="1" smtClean="0">
                <a:latin typeface="AngsanaUPC" panose="02020603050405020304" pitchFamily="18" charset="-34"/>
                <a:cs typeface="AngsanaUPC" pitchFamily="18" charset="-34"/>
              </a:rPr>
              <a:t>International</a:t>
            </a:r>
            <a:r>
              <a:rPr lang="pt-PT" sz="3600" b="1" cap="small" dirty="0" smtClean="0">
                <a:latin typeface="AngsanaUPC" panose="02020603050405020304" pitchFamily="18" charset="-34"/>
                <a:cs typeface="AngsanaUPC" pitchFamily="18" charset="-34"/>
              </a:rPr>
              <a:t> </a:t>
            </a:r>
            <a:r>
              <a:rPr lang="pt-PT" sz="3600" b="1" cap="small" dirty="0" smtClean="0">
                <a:latin typeface="AngsanaUPC" panose="02020603050405020304" pitchFamily="18" charset="-34"/>
                <a:cs typeface="AngsanaUPC" pitchFamily="18" charset="-34"/>
              </a:rPr>
              <a:t>Conference</a:t>
            </a:r>
            <a:r>
              <a:rPr lang="pt-PT" sz="3600" b="1" cap="small" dirty="0" smtClean="0">
                <a:latin typeface="AngsanaUPC" panose="02020603050405020304" pitchFamily="18" charset="-34"/>
                <a:cs typeface="AngsanaUPC" pitchFamily="18" charset="-34"/>
              </a:rPr>
              <a:t/>
            </a:r>
            <a:br>
              <a:rPr lang="pt-PT" sz="3600" b="1" cap="small" dirty="0" smtClean="0">
                <a:latin typeface="AngsanaUPC" panose="02020603050405020304" pitchFamily="18" charset="-34"/>
                <a:cs typeface="AngsanaUPC" pitchFamily="18" charset="-34"/>
              </a:rPr>
            </a:br>
            <a:r>
              <a:rPr lang="pt-PT" sz="3600" b="1" cap="small" dirty="0" smtClean="0">
                <a:latin typeface="AngsanaUPC" panose="02020603050405020304" pitchFamily="18" charset="-34"/>
                <a:cs typeface="AngsanaUPC" pitchFamily="18" charset="-34"/>
              </a:rPr>
              <a:t>[ </a:t>
            </a:r>
            <a:r>
              <a:rPr lang="pt-PT" sz="3600" b="1" cap="small" dirty="0" smtClean="0">
                <a:latin typeface="AngsanaUPC" panose="02020603050405020304" pitchFamily="18" charset="-34"/>
                <a:cs typeface="AngsanaUPC" pitchFamily="18" charset="-34"/>
              </a:rPr>
              <a:t>Conference </a:t>
            </a:r>
            <a:r>
              <a:rPr lang="pt-PT" sz="3600" b="1" cap="small" dirty="0" err="1">
                <a:latin typeface="AngsanaUPC" panose="02020603050405020304" pitchFamily="18" charset="-34"/>
                <a:cs typeface="AngsanaUPC" pitchFamily="18" charset="-34"/>
              </a:rPr>
              <a:t>T</a:t>
            </a:r>
            <a:r>
              <a:rPr lang="pt-PT" sz="3600" b="1" cap="small" dirty="0" err="1" smtClean="0">
                <a:latin typeface="AngsanaUPC" panose="02020603050405020304" pitchFamily="18" charset="-34"/>
                <a:cs typeface="AngsanaUPC" pitchFamily="18" charset="-34"/>
              </a:rPr>
              <a:t>itle</a:t>
            </a:r>
            <a:r>
              <a:rPr lang="pt-PT" sz="3600" b="1" cap="small" dirty="0" smtClean="0">
                <a:latin typeface="AngsanaUPC" panose="02020603050405020304" pitchFamily="18" charset="-34"/>
                <a:cs typeface="AngsanaUPC" pitchFamily="18" charset="-34"/>
              </a:rPr>
              <a:t>]</a:t>
            </a:r>
            <a:endParaRPr lang="pt-PT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619672"/>
            <a:ext cx="6858000" cy="36004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pt-PT" dirty="0">
              <a:solidFill>
                <a:schemeClr val="tx1"/>
              </a:solidFill>
            </a:endParaRPr>
          </a:p>
          <a:p>
            <a:r>
              <a:rPr lang="pt-PT" dirty="0" err="1" smtClean="0">
                <a:solidFill>
                  <a:schemeClr val="tx1"/>
                </a:solidFill>
              </a:rPr>
              <a:t>Insert</a:t>
            </a:r>
            <a:r>
              <a:rPr lang="pt-PT" dirty="0" smtClean="0">
                <a:solidFill>
                  <a:schemeClr val="tx1"/>
                </a:solidFill>
              </a:rPr>
              <a:t> </a:t>
            </a:r>
            <a:r>
              <a:rPr lang="pt-PT" dirty="0" err="1" smtClean="0">
                <a:solidFill>
                  <a:schemeClr val="tx1"/>
                </a:solidFill>
              </a:rPr>
              <a:t>image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40" y="5177717"/>
            <a:ext cx="6872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err="1" smtClean="0"/>
              <a:t>Image</a:t>
            </a:r>
            <a:r>
              <a:rPr lang="pt-PT" sz="1000" dirty="0" smtClean="0"/>
              <a:t>: </a:t>
            </a:r>
            <a:r>
              <a:rPr lang="pt-PT" sz="1000" dirty="0" err="1" smtClean="0"/>
              <a:t>Image</a:t>
            </a:r>
            <a:r>
              <a:rPr lang="pt-PT" sz="1000" dirty="0" smtClean="0"/>
              <a:t> </a:t>
            </a:r>
            <a:r>
              <a:rPr lang="pt-PT" sz="1000" dirty="0" err="1" smtClean="0"/>
              <a:t>Source</a:t>
            </a:r>
            <a:r>
              <a:rPr lang="pt-PT" sz="1000" dirty="0" smtClean="0"/>
              <a:t>                                                                                                                                                                                                  </a:t>
            </a:r>
            <a:endParaRPr lang="pt-PT" sz="1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80728" y="5281909"/>
            <a:ext cx="482453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latin typeface="AngsanaUPC" pitchFamily="18" charset="-34"/>
                <a:cs typeface="AngsanaUPC" pitchFamily="18" charset="-34"/>
              </a:rPr>
              <a:t>CALL FOR PAPERS</a:t>
            </a:r>
          </a:p>
          <a:p>
            <a:pPr algn="ctr"/>
            <a:r>
              <a:rPr lang="pt-PT" sz="2400" b="1" dirty="0" smtClean="0">
                <a:latin typeface="AngsanaUPC" pitchFamily="18" charset="-34"/>
                <a:cs typeface="AngsanaUPC" pitchFamily="18" charset="-34"/>
              </a:rPr>
              <a:t>[ Deadline ] </a:t>
            </a:r>
          </a:p>
          <a:p>
            <a:pPr algn="ctr"/>
            <a:r>
              <a:rPr lang="pt-PT" dirty="0" smtClean="0">
                <a:latin typeface="AngsanaUPC" pitchFamily="18" charset="-34"/>
                <a:cs typeface="AngsanaUPC" pitchFamily="18" charset="-34"/>
              </a:rPr>
              <a:t>[ </a:t>
            </a:r>
            <a:r>
              <a:rPr lang="pt-PT" dirty="0" smtClean="0">
                <a:latin typeface="AngsanaUPC" pitchFamily="18" charset="-34"/>
                <a:cs typeface="AngsanaUPC" pitchFamily="18" charset="-34"/>
              </a:rPr>
              <a:t>Conference e-mail </a:t>
            </a:r>
            <a:r>
              <a:rPr lang="pt-PT" dirty="0" smtClean="0">
                <a:latin typeface="AngsanaUPC" pitchFamily="18" charset="-34"/>
                <a:cs typeface="AngsanaUPC" pitchFamily="18" charset="-34"/>
              </a:rPr>
              <a:t>to </a:t>
            </a:r>
            <a:r>
              <a:rPr lang="pt-PT" dirty="0" err="1" smtClean="0">
                <a:latin typeface="AngsanaUPC" pitchFamily="18" charset="-34"/>
                <a:cs typeface="AngsanaUPC" pitchFamily="18" charset="-34"/>
              </a:rPr>
              <a:t>submit</a:t>
            </a:r>
            <a:r>
              <a:rPr lang="pt-PT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pt-PT" dirty="0" err="1" smtClean="0">
                <a:latin typeface="AngsanaUPC" pitchFamily="18" charset="-34"/>
                <a:cs typeface="AngsanaUPC" pitchFamily="18" charset="-34"/>
              </a:rPr>
              <a:t>proposals</a:t>
            </a:r>
            <a:r>
              <a:rPr lang="pt-PT" dirty="0" smtClean="0">
                <a:latin typeface="AngsanaUPC" pitchFamily="18" charset="-34"/>
                <a:cs typeface="AngsanaUPC" pitchFamily="18" charset="-34"/>
              </a:rPr>
              <a:t>]</a:t>
            </a:r>
          </a:p>
          <a:p>
            <a:r>
              <a:rPr lang="pt-PT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pt-PT" dirty="0" smtClean="0">
                <a:latin typeface="AngsanaUPC" pitchFamily="18" charset="-34"/>
                <a:cs typeface="AngsanaUPC" pitchFamily="18" charset="-34"/>
              </a:rPr>
            </a:br>
            <a:endParaRPr lang="pt-PT" dirty="0" smtClean="0">
              <a:latin typeface="AngsanaUPC" pitchFamily="18" charset="-34"/>
              <a:cs typeface="AngsanaUPC" pitchFamily="18" charset="-34"/>
            </a:endParaRPr>
          </a:p>
          <a:p>
            <a:endParaRPr lang="pt-PT" dirty="0">
              <a:latin typeface="AngsanaUPC" pitchFamily="18" charset="-34"/>
              <a:cs typeface="AngsanaUPC" pitchFamily="18" charset="-34"/>
            </a:endParaRPr>
          </a:p>
          <a:p>
            <a:endParaRPr lang="pt-PT" dirty="0" smtClean="0">
              <a:latin typeface="AngsanaUPC" pitchFamily="18" charset="-34"/>
              <a:cs typeface="AngsanaUPC" pitchFamily="18" charset="-34"/>
            </a:endParaRPr>
          </a:p>
          <a:p>
            <a:endParaRPr lang="pt-PT" dirty="0">
              <a:latin typeface="AngsanaUPC" pitchFamily="18" charset="-34"/>
              <a:cs typeface="AngsanaUPC" pitchFamily="18" charset="-34"/>
            </a:endParaRPr>
          </a:p>
          <a:p>
            <a:pPr algn="ctr"/>
            <a:r>
              <a:rPr lang="pt-PT" dirty="0" smtClean="0">
                <a:latin typeface="AngsanaUPC" pitchFamily="18" charset="-34"/>
                <a:cs typeface="AngsanaUPC" pitchFamily="18" charset="-34"/>
              </a:rPr>
              <a:t>For more </a:t>
            </a:r>
            <a:r>
              <a:rPr lang="pt-PT" dirty="0" err="1" smtClean="0">
                <a:latin typeface="AngsanaUPC" pitchFamily="18" charset="-34"/>
                <a:cs typeface="AngsanaUPC" pitchFamily="18" charset="-34"/>
              </a:rPr>
              <a:t>information</a:t>
            </a:r>
            <a:r>
              <a:rPr lang="pt-PT" dirty="0" smtClean="0">
                <a:latin typeface="AngsanaUPC" pitchFamily="18" charset="-34"/>
                <a:cs typeface="AngsanaUPC" pitchFamily="18" charset="-34"/>
              </a:rPr>
              <a:t>: [</a:t>
            </a:r>
            <a:r>
              <a:rPr lang="pt-PT" dirty="0" smtClean="0">
                <a:latin typeface="AngsanaUPC" pitchFamily="18" charset="-34"/>
                <a:cs typeface="AngsanaUPC" pitchFamily="18" charset="-34"/>
              </a:rPr>
              <a:t>Conference website </a:t>
            </a:r>
            <a:r>
              <a:rPr lang="pt-PT" dirty="0" err="1" smtClean="0">
                <a:latin typeface="AngsanaUPC" pitchFamily="18" charset="-34"/>
                <a:cs typeface="AngsanaUPC" pitchFamily="18" charset="-34"/>
              </a:rPr>
              <a:t>or</a:t>
            </a:r>
            <a:r>
              <a:rPr lang="pt-PT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pt-PT" dirty="0" err="1" smtClean="0">
                <a:latin typeface="AngsanaUPC" pitchFamily="18" charset="-34"/>
                <a:cs typeface="AngsanaUPC" pitchFamily="18" charset="-34"/>
              </a:rPr>
              <a:t>contact</a:t>
            </a:r>
            <a:r>
              <a:rPr lang="pt-PT" dirty="0" smtClean="0">
                <a:latin typeface="AngsanaUPC" pitchFamily="18" charset="-34"/>
                <a:cs typeface="AngsanaUPC" pitchFamily="18" charset="-34"/>
              </a:rPr>
              <a:t>]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08779" y="6724148"/>
            <a:ext cx="1867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cap="small" dirty="0" smtClean="0">
                <a:latin typeface="AngsanaUPC" pitchFamily="18" charset="-34"/>
                <a:cs typeface="AngsanaUPC" pitchFamily="18" charset="-34"/>
              </a:rPr>
              <a:t>[</a:t>
            </a:r>
            <a:r>
              <a:rPr lang="pt-PT" b="1" cap="small" dirty="0" err="1" smtClean="0">
                <a:latin typeface="AngsanaUPC" pitchFamily="18" charset="-34"/>
                <a:cs typeface="AngsanaUPC" pitchFamily="18" charset="-34"/>
              </a:rPr>
              <a:t>Scientific</a:t>
            </a:r>
            <a:r>
              <a:rPr lang="pt-PT" b="1" cap="small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pt-PT" b="1" cap="small" dirty="0" err="1" smtClean="0">
                <a:latin typeface="AngsanaUPC" pitchFamily="18" charset="-34"/>
                <a:cs typeface="AngsanaUPC" pitchFamily="18" charset="-34"/>
              </a:rPr>
              <a:t>Committee</a:t>
            </a:r>
            <a:r>
              <a:rPr lang="pt-PT" b="1" cap="small" dirty="0" smtClean="0">
                <a:latin typeface="AngsanaUPC" pitchFamily="18" charset="-34"/>
                <a:cs typeface="AngsanaUPC" pitchFamily="18" charset="-34"/>
              </a:rPr>
              <a:t>]</a:t>
            </a:r>
          </a:p>
          <a:p>
            <a:endParaRPr lang="pt-PT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" y="8720240"/>
            <a:ext cx="6858000" cy="330143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440" y="8424048"/>
            <a:ext cx="68565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Garamond" pitchFamily="18" charset="0"/>
              </a:rPr>
              <a:t>This work is funded by national funds through FCT - Foundation for Science and Technology, I.P., under the project UID/HIS/04311/2013.</a:t>
            </a:r>
            <a:endParaRPr lang="pt-PT" sz="9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48</Words>
  <Application>Microsoft Office PowerPoint</Application>
  <PresentationFormat>Apresentação no Ecrã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International Conference [ Conference Title]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Congresso Internacional  [ título do congresso]</dc:title>
  <dc:creator>Marta Ferreira da Silva Manaças</dc:creator>
  <cp:lastModifiedBy>Marta Ferreira da Silva Manaças</cp:lastModifiedBy>
  <cp:revision>6</cp:revision>
  <dcterms:created xsi:type="dcterms:W3CDTF">2017-11-24T17:55:49Z</dcterms:created>
  <dcterms:modified xsi:type="dcterms:W3CDTF">2018-09-06T15:36:14Z</dcterms:modified>
</cp:coreProperties>
</file>