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24" y="22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06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456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032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45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058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601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991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273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491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39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86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2A9-C689-4D68-B2A8-96348D1FB7EC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2D153-0606-437B-9E73-E675223A5A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145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8680" y="22049"/>
            <a:ext cx="5829300" cy="1960033"/>
          </a:xfrm>
        </p:spPr>
        <p:txBody>
          <a:bodyPr>
            <a:normAutofit/>
          </a:bodyPr>
          <a:lstStyle/>
          <a:p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>Congresso Internacional </a:t>
            </a:r>
            <a:b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</a:br>
            <a:r>
              <a:rPr lang="pt-PT" sz="3600" b="1" cap="small" dirty="0" smtClean="0">
                <a:latin typeface="AngsanaUPC" panose="02020603050405020304" pitchFamily="18" charset="-34"/>
                <a:cs typeface="AngsanaUPC" pitchFamily="18" charset="-34"/>
              </a:rPr>
              <a:t>[título do congresso]</a:t>
            </a:r>
            <a:endParaRPr lang="pt-PT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619672"/>
            <a:ext cx="6858000" cy="3600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pt-PT" dirty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</a:rPr>
              <a:t>Área de inserção de imagem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40" y="5177717"/>
            <a:ext cx="68579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00" dirty="0" smtClean="0"/>
              <a:t>Imagem: Fonte da imagem                                                                                                                                                                                       </a:t>
            </a:r>
            <a:endParaRPr lang="pt-PT" sz="1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16732" y="5213329"/>
            <a:ext cx="48245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latin typeface="AngsanaUPC" pitchFamily="18" charset="-34"/>
                <a:cs typeface="AngsanaUPC" pitchFamily="18" charset="-34"/>
              </a:rPr>
              <a:t>CALL FOR PAPERS</a:t>
            </a:r>
          </a:p>
          <a:p>
            <a:pPr algn="ctr"/>
            <a:r>
              <a:rPr lang="pt-PT" sz="2400" b="1" dirty="0" smtClean="0">
                <a:latin typeface="AngsanaUPC" pitchFamily="18" charset="-34"/>
                <a:cs typeface="AngsanaUPC" pitchFamily="18" charset="-34"/>
              </a:rPr>
              <a:t>[ Deadline ] </a:t>
            </a:r>
          </a:p>
          <a:p>
            <a:pPr algn="ctr"/>
            <a:r>
              <a:rPr lang="pt-PT" dirty="0" smtClean="0">
                <a:latin typeface="AngsanaUPC" pitchFamily="18" charset="-34"/>
                <a:cs typeface="AngsanaUPC" pitchFamily="18" charset="-34"/>
              </a:rPr>
              <a:t>[ e-mail do Congresso para submissão de propostas]</a:t>
            </a:r>
          </a:p>
          <a:p>
            <a:pPr algn="ctr"/>
            <a:r>
              <a:rPr lang="pt-PT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pt-PT" dirty="0" smtClean="0">
                <a:latin typeface="AngsanaUPC" pitchFamily="18" charset="-34"/>
                <a:cs typeface="AngsanaUPC" pitchFamily="18" charset="-34"/>
              </a:rPr>
            </a:br>
            <a:endParaRPr lang="pt-PT" dirty="0" smtClean="0">
              <a:latin typeface="AngsanaUPC" pitchFamily="18" charset="-34"/>
              <a:cs typeface="AngsanaUPC" pitchFamily="18" charset="-34"/>
            </a:endParaRPr>
          </a:p>
          <a:p>
            <a:pPr algn="ctr"/>
            <a:endParaRPr lang="pt-PT" dirty="0" smtClean="0">
              <a:latin typeface="AngsanaUPC" pitchFamily="18" charset="-34"/>
              <a:cs typeface="AngsanaUPC" pitchFamily="18" charset="-34"/>
            </a:endParaRPr>
          </a:p>
          <a:p>
            <a:pPr algn="ctr"/>
            <a:endParaRPr lang="pt-PT" dirty="0" smtClean="0">
              <a:latin typeface="AngsanaUPC" pitchFamily="18" charset="-34"/>
              <a:cs typeface="AngsanaUPC" pitchFamily="18" charset="-34"/>
            </a:endParaRPr>
          </a:p>
          <a:p>
            <a:pPr algn="ctr"/>
            <a:r>
              <a:rPr lang="pt-PT" dirty="0" smtClean="0">
                <a:latin typeface="AngsanaUPC" pitchFamily="18" charset="-34"/>
                <a:cs typeface="AngsanaUPC" pitchFamily="18" charset="-34"/>
              </a:rPr>
              <a:t>Mais informações em: [site do congresso se aplicável]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08779" y="6724148"/>
            <a:ext cx="176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cap="small" dirty="0" smtClean="0">
                <a:latin typeface="AngsanaUPC" pitchFamily="18" charset="-34"/>
                <a:cs typeface="AngsanaUPC" pitchFamily="18" charset="-34"/>
              </a:rPr>
              <a:t>[Comissão Científica]</a:t>
            </a:r>
          </a:p>
          <a:p>
            <a:endParaRPr lang="pt-PT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" y="8720240"/>
            <a:ext cx="6858000" cy="33014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" y="807590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u="sng" dirty="0" smtClean="0"/>
              <a:t>Acrescentar ao friso os logótipos de outras entidades organizadoras</a:t>
            </a:r>
            <a:endParaRPr lang="pt-PT" b="1" i="1" u="sng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8454884"/>
            <a:ext cx="685944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50" dirty="0">
                <a:latin typeface="Garamond" pitchFamily="18" charset="0"/>
              </a:rPr>
              <a:t>Este trabalho é financiado por fundos nacionais através da FCT – Fundação para a Ciência e a Tecnologia, I.P., no âmbito do </a:t>
            </a:r>
            <a:r>
              <a:rPr lang="pt-PT" sz="850" dirty="0" err="1">
                <a:latin typeface="Garamond" pitchFamily="18" charset="0"/>
              </a:rPr>
              <a:t>projeto</a:t>
            </a:r>
            <a:r>
              <a:rPr lang="pt-PT" sz="850" dirty="0">
                <a:latin typeface="Garamond" pitchFamily="18" charset="0"/>
              </a:rPr>
              <a:t> </a:t>
            </a:r>
            <a:r>
              <a:rPr lang="pt-PT" sz="850" dirty="0" smtClean="0">
                <a:latin typeface="Garamond" pitchFamily="18" charset="0"/>
              </a:rPr>
              <a:t>UID/HIS/04311/2013</a:t>
            </a:r>
            <a:r>
              <a:rPr lang="en-US" sz="850" dirty="0" smtClean="0">
                <a:latin typeface="Garamond" pitchFamily="18" charset="0"/>
              </a:rPr>
              <a:t>.</a:t>
            </a:r>
            <a:endParaRPr lang="pt-PT" sz="85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67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Congresso Internacional  [título do congresso]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Congresso Internacional  [ título do congresso]</dc:title>
  <dc:creator>Marta Ferreira da Silva Manaças</dc:creator>
  <cp:lastModifiedBy>Marta Ferreira da Silva Manaças</cp:lastModifiedBy>
  <cp:revision>5</cp:revision>
  <dcterms:created xsi:type="dcterms:W3CDTF">2017-11-24T17:55:49Z</dcterms:created>
  <dcterms:modified xsi:type="dcterms:W3CDTF">2018-09-06T15:34:19Z</dcterms:modified>
</cp:coreProperties>
</file>