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68" y="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085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389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530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046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222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39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19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2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05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41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079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EF26-B820-45E5-A391-CD360F0460A5}" type="datetimeFigureOut">
              <a:rPr lang="pt-PT" smtClean="0"/>
              <a:t>06-09-2018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13FC-22D5-4912-82F3-5C83A4CFF2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183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2676" y="258341"/>
            <a:ext cx="5832648" cy="864096"/>
          </a:xfrm>
        </p:spPr>
        <p:txBody>
          <a:bodyPr>
            <a:normAutofit/>
          </a:bodyPr>
          <a:lstStyle/>
          <a:p>
            <a:r>
              <a:rPr lang="pt-PT" sz="4800" dirty="0" smtClean="0">
                <a:latin typeface="Bebas Neue Bold" pitchFamily="34" charset="0"/>
              </a:rPr>
              <a:t>[</a:t>
            </a:r>
            <a:r>
              <a:rPr lang="pt-PT" sz="4800" dirty="0" err="1" smtClean="0">
                <a:latin typeface="Bebas Neue Bold" pitchFamily="34" charset="0"/>
              </a:rPr>
              <a:t>TItle</a:t>
            </a:r>
            <a:r>
              <a:rPr lang="pt-PT" sz="4800" dirty="0" smtClean="0">
                <a:latin typeface="Bebas Neue Bold" pitchFamily="34" charset="0"/>
              </a:rPr>
              <a:t>]</a:t>
            </a:r>
            <a:endParaRPr lang="pt-PT" sz="4800" dirty="0">
              <a:latin typeface="Bebas Neue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71800"/>
            <a:ext cx="6858000" cy="32403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pt-PT" dirty="0" smtClean="0"/>
          </a:p>
          <a:p>
            <a:endParaRPr lang="pt-PT" dirty="0" smtClean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</a:rPr>
              <a:t>[</a:t>
            </a:r>
            <a:r>
              <a:rPr lang="pt-PT" dirty="0" err="1" smtClean="0">
                <a:solidFill>
                  <a:schemeClr val="tx1"/>
                </a:solidFill>
              </a:rPr>
              <a:t>Insert</a:t>
            </a:r>
            <a:r>
              <a:rPr lang="pt-PT" dirty="0" smtClean="0">
                <a:solidFill>
                  <a:schemeClr val="tx1"/>
                </a:solidFill>
              </a:rPr>
              <a:t> </a:t>
            </a:r>
            <a:r>
              <a:rPr lang="pt-PT" dirty="0" err="1" smtClean="0">
                <a:solidFill>
                  <a:schemeClr val="tx1"/>
                </a:solidFill>
              </a:rPr>
              <a:t>image</a:t>
            </a:r>
            <a:r>
              <a:rPr lang="pt-PT" dirty="0" smtClean="0">
                <a:solidFill>
                  <a:schemeClr val="tx1"/>
                </a:solidFill>
              </a:rPr>
              <a:t> </a:t>
            </a:r>
            <a:r>
              <a:rPr lang="pt-PT" dirty="0" err="1" smtClean="0">
                <a:solidFill>
                  <a:schemeClr val="tx1"/>
                </a:solidFill>
              </a:rPr>
              <a:t>here</a:t>
            </a:r>
            <a:r>
              <a:rPr lang="pt-PT" dirty="0" smtClean="0">
                <a:solidFill>
                  <a:schemeClr val="tx1"/>
                </a:solidFill>
              </a:rPr>
              <a:t>]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3344" y="1991830"/>
            <a:ext cx="3395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r>
              <a:rPr lang="pt-PT" dirty="0" smtClean="0">
                <a:latin typeface="Bebas Neue Bold" pitchFamily="34" charset="0"/>
              </a:rPr>
              <a:t>[</a:t>
            </a:r>
            <a:r>
              <a:rPr lang="pt-PT" dirty="0" err="1" smtClean="0">
                <a:latin typeface="Bebas Neue Bold" pitchFamily="34" charset="0"/>
              </a:rPr>
              <a:t>name</a:t>
            </a:r>
            <a:r>
              <a:rPr lang="pt-PT" dirty="0" smtClean="0">
                <a:latin typeface="Bebas Neue Bold" pitchFamily="34" charset="0"/>
              </a:rPr>
              <a:t> </a:t>
            </a:r>
            <a:r>
              <a:rPr lang="pt-PT" dirty="0" err="1" smtClean="0">
                <a:latin typeface="Bebas Neue Bold" pitchFamily="34" charset="0"/>
              </a:rPr>
              <a:t>of</a:t>
            </a:r>
            <a:r>
              <a:rPr lang="pt-PT" dirty="0" smtClean="0">
                <a:latin typeface="Bebas Neue Bold" pitchFamily="34" charset="0"/>
              </a:rPr>
              <a:t> </a:t>
            </a:r>
            <a:r>
              <a:rPr lang="pt-PT" dirty="0" err="1" smtClean="0">
                <a:latin typeface="Bebas Neue Bold" pitchFamily="34" charset="0"/>
              </a:rPr>
              <a:t>the</a:t>
            </a:r>
            <a:r>
              <a:rPr lang="pt-PT" dirty="0" smtClean="0">
                <a:latin typeface="Bebas Neue Bold" pitchFamily="34" charset="0"/>
              </a:rPr>
              <a:t> speaker]</a:t>
            </a:r>
          </a:p>
          <a:p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999" y="644420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Garamond" panose="02020404030301010803" pitchFamily="18" charset="0"/>
              </a:rPr>
              <a:t>[</a:t>
            </a:r>
            <a:r>
              <a:rPr lang="pt-PT" dirty="0" err="1" smtClean="0">
                <a:latin typeface="Garamond" panose="02020404030301010803" pitchFamily="18" charset="0"/>
              </a:rPr>
              <a:t>Place</a:t>
            </a:r>
            <a:r>
              <a:rPr lang="pt-PT" dirty="0" smtClean="0">
                <a:latin typeface="Garamond" panose="02020404030301010803" pitchFamily="18" charset="0"/>
              </a:rPr>
              <a:t> </a:t>
            </a:r>
            <a:r>
              <a:rPr lang="pt-PT" dirty="0" err="1" smtClean="0">
                <a:latin typeface="Garamond" panose="02020404030301010803" pitchFamily="18" charset="0"/>
              </a:rPr>
              <a:t>and</a:t>
            </a:r>
            <a:r>
              <a:rPr lang="pt-PT" dirty="0" smtClean="0">
                <a:latin typeface="Garamond" panose="02020404030301010803" pitchFamily="18" charset="0"/>
              </a:rPr>
              <a:t> date]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45960" y="1286054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latin typeface="Bebas Neue Bold" pitchFamily="34" charset="0"/>
              </a:rPr>
              <a:t>[</a:t>
            </a:r>
            <a:r>
              <a:rPr lang="pt-PT" sz="2800" dirty="0" err="1" smtClean="0">
                <a:latin typeface="Bebas Neue Bold" pitchFamily="34" charset="0"/>
              </a:rPr>
              <a:t>Subtitle</a:t>
            </a:r>
            <a:r>
              <a:rPr lang="pt-PT" sz="2800" dirty="0" smtClean="0">
                <a:latin typeface="Bebas Neue Bold" pitchFamily="34" charset="0"/>
              </a:rPr>
              <a:t>]</a:t>
            </a:r>
            <a:endParaRPr lang="pt-PT" sz="2800" dirty="0">
              <a:latin typeface="Bebas Neue 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81126" y="6450157"/>
            <a:ext cx="2016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Garamond" panose="02020404030301010803" pitchFamily="18" charset="0"/>
              </a:rPr>
              <a:t>[</a:t>
            </a:r>
            <a:r>
              <a:rPr lang="pt-PT" dirty="0" err="1" smtClean="0">
                <a:latin typeface="Garamond" panose="02020404030301010803" pitchFamily="18" charset="0"/>
              </a:rPr>
              <a:t>Organization</a:t>
            </a:r>
            <a:r>
              <a:rPr lang="pt-PT" dirty="0" smtClean="0">
                <a:latin typeface="Garamond" panose="02020404030301010803" pitchFamily="18" charset="0"/>
              </a:rPr>
              <a:t>]</a:t>
            </a:r>
          </a:p>
          <a:p>
            <a:endParaRPr lang="pt-PT" dirty="0"/>
          </a:p>
          <a:p>
            <a:endParaRPr lang="pt-PT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" y="8676456"/>
            <a:ext cx="6858000" cy="330143"/>
          </a:xfrm>
          <a:prstGeom prst="rect">
            <a:avLst/>
          </a:prstGeom>
        </p:spPr>
      </p:pic>
      <p:cxnSp>
        <p:nvCxnSpPr>
          <p:cNvPr id="10" name="Conexão recta 9"/>
          <p:cNvCxnSpPr/>
          <p:nvPr/>
        </p:nvCxnSpPr>
        <p:spPr>
          <a:xfrm>
            <a:off x="-2157" y="6112135"/>
            <a:ext cx="6876181" cy="13215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11"/>
          <p:cNvCxnSpPr/>
          <p:nvPr/>
        </p:nvCxnSpPr>
        <p:spPr>
          <a:xfrm>
            <a:off x="-2157" y="2670247"/>
            <a:ext cx="6860157" cy="6607"/>
          </a:xfrm>
          <a:prstGeom prst="line">
            <a:avLst/>
          </a:prstGeom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-2158" y="8397036"/>
            <a:ext cx="68601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Garamond" pitchFamily="18" charset="0"/>
              </a:rPr>
              <a:t>This work is funded by national funds through FCT - Foundation for Science and Technology, I.P., under the project UID/HIS/04311/2013</a:t>
            </a:r>
            <a:r>
              <a:rPr lang="en-US" sz="900" dirty="0" smtClean="0">
                <a:latin typeface="Garamond" pitchFamily="18" charset="0"/>
              </a:rPr>
              <a:t>.</a:t>
            </a:r>
            <a:endParaRPr lang="pt-PT" sz="9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</Words>
  <Application>Microsoft Office PowerPoint</Application>
  <PresentationFormat>Apresentação no Ecrã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[TItle]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[Título]</dc:title>
  <dc:creator>Marta Ferreira da Silva Manaças</dc:creator>
  <cp:lastModifiedBy>Marta Ferreira da Silva Manaças</cp:lastModifiedBy>
  <cp:revision>4</cp:revision>
  <dcterms:created xsi:type="dcterms:W3CDTF">2017-11-28T15:02:19Z</dcterms:created>
  <dcterms:modified xsi:type="dcterms:W3CDTF">2018-09-06T15:18:47Z</dcterms:modified>
</cp:coreProperties>
</file>